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Montserrat Medium" charset="1" panose="00000600000000000000"/>
      <p:regular r:id="rId7"/>
    </p:embeddedFont>
    <p:embeddedFont>
      <p:font typeface="Aniyah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3666" y="-494377"/>
            <a:ext cx="26144667" cy="37564753"/>
            <a:chOff x="0" y="0"/>
            <a:chExt cx="2582189" cy="37100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82189" cy="3710099"/>
            </a:xfrm>
            <a:custGeom>
              <a:avLst/>
              <a:gdLst/>
              <a:ahLst/>
              <a:cxnLst/>
              <a:rect r="r" b="b" t="t" l="l"/>
              <a:pathLst>
                <a:path h="3710099" w="2582189">
                  <a:moveTo>
                    <a:pt x="0" y="0"/>
                  </a:moveTo>
                  <a:lnTo>
                    <a:pt x="2582189" y="0"/>
                  </a:lnTo>
                  <a:lnTo>
                    <a:pt x="2582189" y="3710099"/>
                  </a:lnTo>
                  <a:lnTo>
                    <a:pt x="0" y="3710099"/>
                  </a:lnTo>
                  <a:close/>
                </a:path>
              </a:pathLst>
            </a:custGeom>
            <a:solidFill>
              <a:srgbClr val="FFFAF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71450"/>
              <a:ext cx="2582189" cy="3881549"/>
            </a:xfrm>
            <a:prstGeom prst="rect">
              <a:avLst/>
            </a:prstGeom>
          </p:spPr>
          <p:txBody>
            <a:bodyPr anchor="ctr" rtlCol="false" tIns="92166" lIns="92166" bIns="92166" rIns="92166"/>
            <a:lstStyle/>
            <a:p>
              <a:pPr algn="ctr">
                <a:lnSpc>
                  <a:spcPts val="916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1731126">
            <a:off x="-16196239" y="7943273"/>
            <a:ext cx="20689455" cy="20689455"/>
          </a:xfrm>
          <a:custGeom>
            <a:avLst/>
            <a:gdLst/>
            <a:ahLst/>
            <a:cxnLst/>
            <a:rect r="r" b="b" t="t" l="l"/>
            <a:pathLst>
              <a:path h="20689455" w="20689455">
                <a:moveTo>
                  <a:pt x="0" y="0"/>
                </a:moveTo>
                <a:lnTo>
                  <a:pt x="20689455" y="0"/>
                </a:lnTo>
                <a:lnTo>
                  <a:pt x="20689455" y="20689454"/>
                </a:lnTo>
                <a:lnTo>
                  <a:pt x="0" y="20689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-314" r="0" b="-31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17383243" y="12442229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5" y="0"/>
                </a:lnTo>
                <a:lnTo>
                  <a:pt x="20689455" y="20819577"/>
                </a:lnTo>
                <a:lnTo>
                  <a:pt x="0" y="20819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077172">
            <a:off x="22928783" y="4270588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5" y="0"/>
                </a:lnTo>
                <a:lnTo>
                  <a:pt x="20689455" y="20819577"/>
                </a:lnTo>
                <a:lnTo>
                  <a:pt x="0" y="20819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0972">
            <a:off x="-8077778" y="-9829079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4" y="0"/>
                </a:lnTo>
                <a:lnTo>
                  <a:pt x="20689454" y="20819576"/>
                </a:lnTo>
                <a:lnTo>
                  <a:pt x="0" y="20819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519334">
            <a:off x="12604638" y="-11333235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5" y="0"/>
                </a:lnTo>
                <a:lnTo>
                  <a:pt x="20689455" y="20819577"/>
                </a:lnTo>
                <a:lnTo>
                  <a:pt x="0" y="20819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9790244">
            <a:off x="13963725" y="26166212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5" y="0"/>
                </a:lnTo>
                <a:lnTo>
                  <a:pt x="20689455" y="20819576"/>
                </a:lnTo>
                <a:lnTo>
                  <a:pt x="0" y="20819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8007664">
            <a:off x="-5816682" y="27111359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4" y="0"/>
                </a:lnTo>
                <a:lnTo>
                  <a:pt x="20689454" y="20819577"/>
                </a:lnTo>
                <a:lnTo>
                  <a:pt x="0" y="20819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3161875">
            <a:off x="24952676" y="16843140"/>
            <a:ext cx="20689455" cy="20819577"/>
          </a:xfrm>
          <a:custGeom>
            <a:avLst/>
            <a:gdLst/>
            <a:ahLst/>
            <a:cxnLst/>
            <a:rect r="r" b="b" t="t" l="l"/>
            <a:pathLst>
              <a:path h="20819577" w="20689455">
                <a:moveTo>
                  <a:pt x="0" y="0"/>
                </a:moveTo>
                <a:lnTo>
                  <a:pt x="20689454" y="0"/>
                </a:lnTo>
                <a:lnTo>
                  <a:pt x="20689454" y="20819576"/>
                </a:lnTo>
                <a:lnTo>
                  <a:pt x="0" y="20819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649113" y="8301902"/>
            <a:ext cx="20133774" cy="2542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78"/>
              </a:lnSpc>
            </a:pPr>
            <a:r>
              <a:rPr lang="en-US" b="true" sz="23484" spc="1503">
                <a:solidFill>
                  <a:srgbClr val="574C4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WELCOME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24985" y="11783915"/>
            <a:ext cx="15782029" cy="998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81"/>
              </a:lnSpc>
            </a:pPr>
            <a:r>
              <a:rPr lang="en-US" b="true" sz="5986" spc="1819">
                <a:solidFill>
                  <a:srgbClr val="1C181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THE WEDDING OF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087098" y="19147487"/>
            <a:ext cx="11660740" cy="2545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20850"/>
              </a:lnSpc>
              <a:spcBef>
                <a:spcPct val="0"/>
              </a:spcBef>
            </a:pPr>
            <a:r>
              <a:rPr lang="en-US" sz="14893" spc="1414">
                <a:solidFill>
                  <a:srgbClr val="555141"/>
                </a:solidFill>
                <a:latin typeface="Aniyah"/>
                <a:ea typeface="Aniyah"/>
                <a:cs typeface="Aniyah"/>
                <a:sym typeface="Aniyah"/>
              </a:rPr>
              <a:t>Henry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079841" y="16510124"/>
            <a:ext cx="5565570" cy="3184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28"/>
              </a:lnSpc>
            </a:pPr>
            <a:r>
              <a:rPr lang="en-US" sz="18591" spc="3997">
                <a:solidFill>
                  <a:srgbClr val="555141"/>
                </a:solidFill>
                <a:latin typeface="Aniyah"/>
                <a:ea typeface="Aniyah"/>
                <a:cs typeface="Aniyah"/>
                <a:sym typeface="Aniyah"/>
              </a:rPr>
              <a:t>+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84162" y="16157867"/>
            <a:ext cx="12818376" cy="1837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13404"/>
              </a:lnSpc>
            </a:pPr>
            <a:r>
              <a:rPr lang="en-US" sz="14893" spc="1414">
                <a:solidFill>
                  <a:srgbClr val="555141"/>
                </a:solidFill>
                <a:latin typeface="Aniyah"/>
                <a:ea typeface="Aniyah"/>
                <a:cs typeface="Aniyah"/>
                <a:sym typeface="Aniyah"/>
              </a:rPr>
              <a:t>Olivia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511071" y="25259388"/>
            <a:ext cx="10409859" cy="1724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1"/>
              </a:lnSpc>
            </a:pPr>
            <a:r>
              <a:rPr lang="en-US" b="true" sz="9658" spc="975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23.09.2024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66226" y="28437544"/>
            <a:ext cx="15699548" cy="230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98"/>
              </a:lnSpc>
            </a:pPr>
            <a:r>
              <a:rPr lang="en-US" b="true" sz="5986" spc="580">
                <a:solidFill>
                  <a:srgbClr val="17111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THANK YOU FOR CELEBRATING WITH US!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DAGytD7HYug</dc:identifier>
  <dcterms:modified xsi:type="dcterms:W3CDTF">2011-08-01T06:04:30Z</dcterms:modified>
  <cp:revision>1</cp:revision>
  <dc:title>Cream Beige Welcome Wedding Poster (30 x 40 in)</dc:title>
</cp:coreProperties>
</file>